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s/slide14.xml" ContentType="application/vnd.openxmlformats-officedocument.presentationml.slide+xml"/>
  <Default Extension="xml" ContentType="application/xml"/>
  <Override PartName="/ppt/slides/slide45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.xml" ContentType="application/vnd.openxmlformats-officedocument.presentationml.notesSlide+xml"/>
  <Override PartName="/ppt/slides/slide28.xml" ContentType="application/vnd.openxmlformats-officedocument.presentationml.slide+xml"/>
  <Override PartName="/ppt/slides/slide54.xml" ContentType="application/vnd.openxmlformats-officedocument.presentationml.slide+xml"/>
  <Override PartName="/ppt/slides/slide21.xml" ContentType="application/vnd.openxmlformats-officedocument.presentationml.slide+xml"/>
  <Override PartName="/ppt/slides/slide37.xml" ContentType="application/vnd.openxmlformats-officedocument.presentationml.slide+xml"/>
  <Override PartName="/ppt/slides/slide5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docProps/core.xml" ContentType="application/vnd.openxmlformats-package.core-properties+xml"/>
  <Override PartName="/ppt/slides/slide44.xml" ContentType="application/vnd.openxmlformats-officedocument.presentationml.slide+xml"/>
  <Override PartName="/ppt/slides/slide27.xml" ContentType="application/vnd.openxmlformats-officedocument.presentationml.slide+xml"/>
  <Override PartName="/ppt/slides/slide53.xml" ContentType="application/vnd.openxmlformats-officedocument.presentationml.slide+xml"/>
  <Override PartName="/ppt/slides/slide20.xml" ContentType="application/vnd.openxmlformats-officedocument.presentationml.slide+xml"/>
  <Override PartName="/ppt/slides/slide36.xml" ContentType="application/vnd.openxmlformats-officedocument.presentationml.slide+xml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12.xml" ContentType="application/vnd.openxmlformats-officedocument.presentationml.slide+xml"/>
  <Override PartName="/ppt/slides/slide60.xml" ContentType="application/vnd.openxmlformats-officedocument.presentationml.slide+xml"/>
  <Override PartName="/ppt/presProps.xml" ContentType="application/vnd.openxmlformats-officedocument.presentationml.presProps+xml"/>
  <Override PartName="/ppt/slides/slide43.xml" ContentType="application/vnd.openxmlformats-officedocument.presentationml.slide+xml"/>
  <Override PartName="/ppt/slides/slide59.xml" ContentType="application/vnd.openxmlformats-officedocument.presentationml.slide+xml"/>
  <Override PartName="/ppt/slides/slide26.xml" ContentType="application/vnd.openxmlformats-officedocument.presentationml.slide+xml"/>
  <Override PartName="/ppt/slides/slide52.xml" ContentType="application/vnd.openxmlformats-officedocument.presentationml.slide+xml"/>
  <Override PartName="/ppt/slides/slide35.xml" ContentType="application/vnd.openxmlformats-officedocument.presentationml.slide+xml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11.xml" ContentType="application/vnd.openxmlformats-officedocument.presentationml.slide+xml"/>
  <Override PartName="/ppt/slides/slide49.xml" ContentType="application/vnd.openxmlformats-officedocument.presentationml.slide+xml"/>
  <Override PartName="/ppt/slides/slide42.xml" ContentType="application/vnd.openxmlformats-officedocument.presentationml.slide+xml"/>
  <Override PartName="/ppt/slides/slide58.xml" ContentType="application/vnd.openxmlformats-officedocument.presentationml.slide+xml"/>
  <Override PartName="/ppt/slides/slide25.xml" ContentType="application/vnd.openxmlformats-officedocument.presentationml.slide+xml"/>
  <Override PartName="/ppt/slides/slide51.xml" ContentType="application/vnd.openxmlformats-officedocument.presentationml.slide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slides/slide10.xml" ContentType="application/vnd.openxmlformats-officedocument.presentationml.slide+xml"/>
  <Override PartName="/docProps/app.xml" ContentType="application/vnd.openxmlformats-officedocument.extended-properties+xml"/>
  <Override PartName="/ppt/slides/slide48.xml" ContentType="application/vnd.openxmlformats-officedocument.presentationml.slide+xml"/>
  <Override PartName="/ppt/slides/slide41.xml" ContentType="application/vnd.openxmlformats-officedocument.presentationml.slide+xml"/>
  <Override PartName="/ppt/slides/slide57.xml" ContentType="application/vnd.openxmlformats-officedocument.presentationml.slide+xml"/>
  <Override PartName="/ppt/slides/slide24.xml" ContentType="application/vnd.openxmlformats-officedocument.presentationml.slide+xml"/>
  <Override PartName="/ppt/slides/slide50.xml" ContentType="application/vnd.openxmlformats-officedocument.presentationml.slide+xml"/>
  <Override PartName="/ppt/slides/slide8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33.xml" ContentType="application/vnd.openxmlformats-officedocument.presentationml.slide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Default Extension="jpeg" ContentType="image/jpeg"/>
  <Override PartName="/ppt/viewProps.xml" ContentType="application/vnd.openxmlformats-officedocument.presentationml.viewProps+xml"/>
  <Override PartName="/ppt/slides/slide47.xml" ContentType="application/vnd.openxmlformats-officedocument.presentationml.slide+xml"/>
  <Override PartName="/ppt/slides/slide40.xml" ContentType="application/vnd.openxmlformats-officedocument.presentationml.slide+xml"/>
  <Override PartName="/ppt/theme/theme2.xml" ContentType="application/vnd.openxmlformats-officedocument.theme+xml"/>
  <Override PartName="/ppt/slides/slide56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39.xml" ContentType="application/vnd.openxmlformats-officedocument.presentationml.slide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5.xml" ContentType="application/vnd.openxmlformats-officedocument.presentationml.slide+xml"/>
  <Override PartName="/ppt/slides/slide46.xml" ContentType="application/vnd.openxmlformats-officedocument.presentationml.slide+xml"/>
  <Override PartName="/ppt/slides/slide29.xml" ContentType="application/vnd.openxmlformats-officedocument.presentationml.slide+xml"/>
  <Override PartName="/ppt/slides/slide55.xml" ContentType="application/vnd.openxmlformats-officedocument.presentationml.slide+xml"/>
  <Override PartName="/ppt/theme/theme1.xml" ContentType="application/vnd.openxmlformats-officedocument.theme+xml"/>
  <Override PartName="/ppt/slides/slide22.xml" ContentType="application/vnd.openxmlformats-officedocument.presentationml.slide+xml"/>
  <Override PartName="/ppt/slides/slide38.xml" ContentType="application/vnd.openxmlformats-officedocument.presentationml.slide+xml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31.xml" ContentType="application/vnd.openxmlformats-officedocument.presentationml.slide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6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00080"/>
    <a:srgbClr val="800080"/>
    <a:srgbClr val="008000"/>
    <a:srgbClr val="FF0000"/>
    <a:srgbClr val="FF0080"/>
    <a:srgbClr val="FF6FCF"/>
    <a:srgbClr val="66CCFF"/>
    <a:srgbClr val="000000"/>
    <a:srgbClr val="67D6F9"/>
    <a:srgbClr val="F9F9F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407" autoAdjust="0"/>
    <p:restoredTop sz="94660"/>
  </p:normalViewPr>
  <p:slideViewPr>
    <p:cSldViewPr snapToObjects="1">
      <p:cViewPr varScale="1">
        <p:scale>
          <a:sx n="98" d="100"/>
          <a:sy n="98" d="100"/>
        </p:scale>
        <p:origin x="-64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printerSettings" Target="printerSettings/printerSettings1.bin"/><Relationship Id="rId64" Type="http://schemas.openxmlformats.org/officeDocument/2006/relationships/presProps" Target="presProps.xml"/><Relationship Id="rId65" Type="http://schemas.openxmlformats.org/officeDocument/2006/relationships/viewProps" Target="viewProps.xml"/><Relationship Id="rId66" Type="http://schemas.openxmlformats.org/officeDocument/2006/relationships/theme" Target="theme/theme1.xml"/><Relationship Id="rId67" Type="http://schemas.openxmlformats.org/officeDocument/2006/relationships/tableStyles" Target="tableStyles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DEA085-44CA-8F42-991A-6652FF4F6345}" type="datetimeFigureOut">
              <a:rPr lang="en-US" smtClean="0"/>
              <a:pPr/>
              <a:t>3/15/11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7D3F7D-28FE-D546-8AB1-718248FC71F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7D3F7D-28FE-D546-8AB1-718248FC71F5}" type="slidenum">
              <a:rPr lang="en-US" smtClean="0"/>
              <a:pPr/>
              <a:t>59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F13F5-BE04-784B-96D4-0A7D6BD7653B}" type="datetimeFigureOut">
              <a:rPr lang="en-US" smtClean="0"/>
              <a:pPr/>
              <a:t>3/15/11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B5552-8872-DF49-AD93-FA88FACB92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F13F5-BE04-784B-96D4-0A7D6BD7653B}" type="datetimeFigureOut">
              <a:rPr lang="en-US" smtClean="0"/>
              <a:pPr/>
              <a:t>3/15/11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B5552-8872-DF49-AD93-FA88FACB92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F13F5-BE04-784B-96D4-0A7D6BD7653B}" type="datetimeFigureOut">
              <a:rPr lang="en-US" smtClean="0"/>
              <a:pPr/>
              <a:t>3/15/11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B5552-8872-DF49-AD93-FA88FACB92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F13F5-BE04-784B-96D4-0A7D6BD7653B}" type="datetimeFigureOut">
              <a:rPr lang="en-US" smtClean="0"/>
              <a:pPr/>
              <a:t>3/15/11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B5552-8872-DF49-AD93-FA88FACB92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F13F5-BE04-784B-96D4-0A7D6BD7653B}" type="datetimeFigureOut">
              <a:rPr lang="en-US" smtClean="0"/>
              <a:pPr/>
              <a:t>3/15/11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B5552-8872-DF49-AD93-FA88FACB92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F13F5-BE04-784B-96D4-0A7D6BD7653B}" type="datetimeFigureOut">
              <a:rPr lang="en-US" smtClean="0"/>
              <a:pPr/>
              <a:t>3/15/11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B5552-8872-DF49-AD93-FA88FACB92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F13F5-BE04-784B-96D4-0A7D6BD7653B}" type="datetimeFigureOut">
              <a:rPr lang="en-US" smtClean="0"/>
              <a:pPr/>
              <a:t>3/15/11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B5552-8872-DF49-AD93-FA88FACB92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F13F5-BE04-784B-96D4-0A7D6BD7653B}" type="datetimeFigureOut">
              <a:rPr lang="en-US" smtClean="0"/>
              <a:pPr/>
              <a:t>3/15/11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B5552-8872-DF49-AD93-FA88FACB92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F13F5-BE04-784B-96D4-0A7D6BD7653B}" type="datetimeFigureOut">
              <a:rPr lang="en-US" smtClean="0"/>
              <a:pPr/>
              <a:t>3/15/11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B5552-8872-DF49-AD93-FA88FACB92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F13F5-BE04-784B-96D4-0A7D6BD7653B}" type="datetimeFigureOut">
              <a:rPr lang="en-US" smtClean="0"/>
              <a:pPr/>
              <a:t>3/15/11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B5552-8872-DF49-AD93-FA88FACB92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F13F5-BE04-784B-96D4-0A7D6BD7653B}" type="datetimeFigureOut">
              <a:rPr lang="en-US" smtClean="0"/>
              <a:pPr/>
              <a:t>3/15/11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B5552-8872-DF49-AD93-FA88FACB92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FF13F5-BE04-784B-96D4-0A7D6BD7653B}" type="datetimeFigureOut">
              <a:rPr lang="en-US" smtClean="0"/>
              <a:pPr/>
              <a:t>3/15/11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5B5552-8872-DF49-AD93-FA88FACB924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4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5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7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8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9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0.jpeg"/><Relationship Id="rId3" Type="http://schemas.openxmlformats.org/officeDocument/2006/relationships/image" Target="../media/image21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2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3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4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5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7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8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9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0.jpe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1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2.jpe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3.jpe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5.jpe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6.jpe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7.jpe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8.jpe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9.jpe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0.jpe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1.jpe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2.jpe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jpe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4.jpe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5.jpe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6.jpe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7.jpe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8.jpe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9.jpe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0.jpe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1.jpe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2.jpe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e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Vocab</a:t>
            </a:r>
            <a:r>
              <a:rPr lang="en-US" dirty="0"/>
              <a:t>.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000" y="38862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By: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 #1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Unobtrusive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" name="Content Placeholder 4" descr="Unknown-10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l="-4297" r="-4297"/>
          <a:stretch>
            <a:fillRect/>
          </a:stretch>
        </p:blipFill>
        <p:spPr/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Fact that its an cake makes it unobtrusive. 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2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Adversary 							Raconteur</a:t>
            </a:r>
          </a:p>
          <a:p>
            <a:r>
              <a:rPr lang="en-US" dirty="0" smtClean="0"/>
              <a:t>Advocate 							Skeptic</a:t>
            </a:r>
          </a:p>
          <a:p>
            <a:r>
              <a:rPr lang="en-US" dirty="0" smtClean="0"/>
              <a:t>Artisan								Virtuoso</a:t>
            </a:r>
          </a:p>
          <a:p>
            <a:r>
              <a:rPr lang="en-US" dirty="0" smtClean="0"/>
              <a:t>Ascetic</a:t>
            </a:r>
          </a:p>
          <a:p>
            <a:r>
              <a:rPr lang="en-US" dirty="0" smtClean="0"/>
              <a:t>Charlatan </a:t>
            </a:r>
          </a:p>
          <a:p>
            <a:r>
              <a:rPr lang="en-US" dirty="0" smtClean="0"/>
              <a:t>Hedonist</a:t>
            </a:r>
          </a:p>
          <a:p>
            <a:r>
              <a:rPr lang="en-US" dirty="0" smtClean="0"/>
              <a:t>Orator</a:t>
            </a:r>
          </a:p>
          <a:p>
            <a:r>
              <a:rPr lang="en-US" dirty="0" smtClean="0"/>
              <a:t>Pariah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Adversary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7" name="Content Placeholder 6" descr="Unknown-13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39114" b="-39114"/>
          <a:stretch>
            <a:fillRect/>
          </a:stretch>
        </p:blipFill>
        <p:spPr/>
      </p:pic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White and blue shirt is the adversary to the green and yellow shirt. 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Advocate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Content Placeholder 4" descr="Unknown-14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34051" b="-34051"/>
          <a:stretch>
            <a:fillRect/>
          </a:stretch>
        </p:blipFill>
        <p:spPr/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 person who supports or is strongly against a policy .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Artisan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8" name="Content Placeholder 7" descr="Unknown-15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25675" b="-25675"/>
          <a:stretch>
            <a:fillRect/>
          </a:stretch>
        </p:blipFill>
        <p:spPr/>
      </p:pic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Journalism is an artisan for a teacher. 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Ascetic</a:t>
            </a:r>
            <a:endParaRPr lang="en-US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5" name="Content Placeholder 4" descr="Unknown-16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l="-9184" r="-9184"/>
          <a:stretch>
            <a:fillRect/>
          </a:stretch>
        </p:blipFill>
        <p:spPr/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Yoga is a form of discipline. 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Charlatan </a:t>
            </a:r>
            <a:endParaRPr lang="en-US" dirty="0"/>
          </a:p>
        </p:txBody>
      </p:sp>
      <p:pic>
        <p:nvPicPr>
          <p:cNvPr id="5" name="Content Placeholder 4" descr="Unknown-17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l="-7766" r="-7766"/>
          <a:stretch>
            <a:fillRect/>
          </a:stretch>
        </p:blipFill>
        <p:spPr/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Psychic's are charlatan they charge you to read you future, but no one knows what tomorrow is going to be.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400080"/>
                </a:solidFill>
              </a:rPr>
              <a:t>Hedonist</a:t>
            </a:r>
            <a:endParaRPr lang="en-US" dirty="0">
              <a:solidFill>
                <a:srgbClr val="400080"/>
              </a:solidFill>
            </a:endParaRPr>
          </a:p>
        </p:txBody>
      </p:sp>
      <p:pic>
        <p:nvPicPr>
          <p:cNvPr id="5" name="Content Placeholder 4" descr="Unknown-18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l="-6543" r="-6543"/>
          <a:stretch>
            <a:fillRect/>
          </a:stretch>
        </p:blipFill>
        <p:spPr/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pursuit of pleasure.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Orator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5" name="Content Placeholder 4" descr="Unknown-19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l="-15280" r="-15280"/>
          <a:stretch>
            <a:fillRect/>
          </a:stretch>
        </p:blipFill>
        <p:spPr/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 Public speaker 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3366FF"/>
                </a:solidFill>
              </a:rPr>
              <a:t>Pariah </a:t>
            </a:r>
            <a:endParaRPr lang="en-US" dirty="0">
              <a:solidFill>
                <a:srgbClr val="3366FF"/>
              </a:solidFill>
            </a:endParaRPr>
          </a:p>
        </p:txBody>
      </p:sp>
      <p:pic>
        <p:nvPicPr>
          <p:cNvPr id="5" name="Content Placeholder 4" descr="Unknown-20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33713" b="-33713"/>
          <a:stretch>
            <a:fillRect/>
          </a:stretch>
        </p:blipFill>
        <p:spPr/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school girl is Pariah to the cheerleaders.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1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Clandestine</a:t>
            </a:r>
          </a:p>
          <a:p>
            <a:r>
              <a:rPr lang="en-US" dirty="0" smtClean="0"/>
              <a:t>Covert</a:t>
            </a:r>
          </a:p>
          <a:p>
            <a:r>
              <a:rPr lang="en-US" dirty="0" smtClean="0"/>
              <a:t>Furtive </a:t>
            </a:r>
          </a:p>
          <a:p>
            <a:r>
              <a:rPr lang="en-US" dirty="0" smtClean="0"/>
              <a:t>Inconspicuous</a:t>
            </a:r>
          </a:p>
          <a:p>
            <a:r>
              <a:rPr lang="en-US" dirty="0" smtClean="0"/>
              <a:t>Sly </a:t>
            </a:r>
          </a:p>
          <a:p>
            <a:r>
              <a:rPr lang="en-US" dirty="0" smtClean="0"/>
              <a:t>Stealthy </a:t>
            </a:r>
          </a:p>
          <a:p>
            <a:r>
              <a:rPr lang="en-US" dirty="0" smtClean="0"/>
              <a:t>Surreptitious</a:t>
            </a:r>
          </a:p>
          <a:p>
            <a:r>
              <a:rPr lang="en-US" dirty="0" smtClean="0"/>
              <a:t>Unobtrusive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67D6F9"/>
                </a:solidFill>
              </a:rPr>
              <a:t>Raconteur</a:t>
            </a:r>
            <a:endParaRPr lang="en-US" dirty="0">
              <a:solidFill>
                <a:srgbClr val="67D6F9"/>
              </a:solidFill>
            </a:endParaRPr>
          </a:p>
        </p:txBody>
      </p:sp>
      <p:pic>
        <p:nvPicPr>
          <p:cNvPr id="5" name="Content Placeholder 4" descr="Unknown-21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l="-13425" r="-13425"/>
          <a:stretch>
            <a:fillRect/>
          </a:stretch>
        </p:blipFill>
        <p:spPr/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It’s a true story that happen to someone.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67D6F9"/>
                </a:solidFill>
              </a:rPr>
              <a:t>Skeptic </a:t>
            </a:r>
            <a:endParaRPr lang="en-US" dirty="0">
              <a:solidFill>
                <a:srgbClr val="67D6F9"/>
              </a:solidFill>
            </a:endParaRPr>
          </a:p>
        </p:txBody>
      </p:sp>
      <p:pic>
        <p:nvPicPr>
          <p:cNvPr id="5" name="Content Placeholder 4" descr="Unknown-22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25879" b="-25879"/>
          <a:stretch>
            <a:fillRect/>
          </a:stretch>
        </p:blipFill>
        <p:spPr/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 detective is always skeptic about  cases.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400080"/>
                </a:solidFill>
              </a:rPr>
              <a:t>Virtuoso</a:t>
            </a:r>
            <a:endParaRPr lang="en-US" dirty="0">
              <a:solidFill>
                <a:srgbClr val="400080"/>
              </a:solidFill>
            </a:endParaRPr>
          </a:p>
        </p:txBody>
      </p:sp>
      <p:pic>
        <p:nvPicPr>
          <p:cNvPr id="5" name="Content Placeholder 4" descr="Unknown-23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41567" b="-41567"/>
          <a:stretch>
            <a:fillRect/>
          </a:stretch>
        </p:blipFill>
        <p:spPr/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 four year who plays the drum’s like a grown man.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3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Extraneous </a:t>
            </a:r>
          </a:p>
          <a:p>
            <a:r>
              <a:rPr lang="en-US" dirty="0" smtClean="0"/>
              <a:t>Frivolous</a:t>
            </a:r>
          </a:p>
          <a:p>
            <a:r>
              <a:rPr lang="en-US" dirty="0" smtClean="0"/>
              <a:t>Incidental</a:t>
            </a:r>
          </a:p>
          <a:p>
            <a:r>
              <a:rPr lang="en-US" dirty="0" smtClean="0"/>
              <a:t>Inconsequential</a:t>
            </a:r>
          </a:p>
          <a:p>
            <a:r>
              <a:rPr lang="en-US" dirty="0" smtClean="0"/>
              <a:t>Irrelevant</a:t>
            </a:r>
          </a:p>
          <a:p>
            <a:r>
              <a:rPr lang="en-US" dirty="0" smtClean="0"/>
              <a:t>Negligible</a:t>
            </a:r>
          </a:p>
          <a:p>
            <a:r>
              <a:rPr lang="en-US" dirty="0" smtClean="0"/>
              <a:t>Peripheral</a:t>
            </a:r>
          </a:p>
          <a:p>
            <a:r>
              <a:rPr lang="en-US" dirty="0" smtClean="0"/>
              <a:t>Petty </a:t>
            </a:r>
          </a:p>
          <a:p>
            <a:r>
              <a:rPr lang="en-US" dirty="0" smtClean="0"/>
              <a:t>Superficial</a:t>
            </a:r>
          </a:p>
          <a:p>
            <a:r>
              <a:rPr lang="en-US" dirty="0" smtClean="0"/>
              <a:t>Trifling</a:t>
            </a:r>
          </a:p>
          <a:p>
            <a:r>
              <a:rPr lang="en-US" dirty="0" err="1" smtClean="0"/>
              <a:t>Trival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Extraneous</a:t>
            </a:r>
            <a:endParaRPr lang="en-US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15" name="Content Placeholder 14" descr="Unknown-25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l="-11741" r="-11741"/>
          <a:stretch>
            <a:fillRect/>
          </a:stretch>
        </p:blipFill>
        <p:spPr>
          <a:xfrm>
            <a:off x="457200" y="1600200"/>
            <a:ext cx="4038599" cy="4525963"/>
          </a:xfrm>
        </p:spPr>
      </p:pic>
      <p:pic>
        <p:nvPicPr>
          <p:cNvPr id="16" name="Content Placeholder 15" descr="Unknown-26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 t="-3160" b="-3160"/>
          <a:stretch>
            <a:fillRect/>
          </a:stretch>
        </p:blipFill>
        <p:spPr/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Frivolous</a:t>
            </a:r>
            <a:endParaRPr lang="en-US" dirty="0"/>
          </a:p>
        </p:txBody>
      </p:sp>
      <p:pic>
        <p:nvPicPr>
          <p:cNvPr id="5" name="Content Placeholder 4" descr="Unknown-27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l="-19232" r="-19232"/>
          <a:stretch>
            <a:fillRect/>
          </a:stretch>
        </p:blipFill>
        <p:spPr/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Carefree</a:t>
            </a: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Incidental</a:t>
            </a:r>
            <a:endParaRPr lang="en-US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" name="Content Placeholder 4" descr="Unknown-28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l="-9635" r="-9635"/>
          <a:stretch>
            <a:fillRect/>
          </a:stretch>
        </p:blipFill>
        <p:spPr/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pregnancy was incidental.  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Inconsequential</a:t>
            </a:r>
            <a:endParaRPr lang="en-US" dirty="0"/>
          </a:p>
        </p:txBody>
      </p:sp>
      <p:pic>
        <p:nvPicPr>
          <p:cNvPr id="5" name="Content Placeholder 4" descr="Unknown-29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15090" b="-15090"/>
          <a:stretch>
            <a:fillRect/>
          </a:stretch>
        </p:blipFill>
        <p:spPr/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Un-important</a:t>
            </a:r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6FCF"/>
                </a:solidFill>
              </a:rPr>
              <a:t>Irrelevant</a:t>
            </a:r>
            <a:endParaRPr lang="en-US" dirty="0">
              <a:solidFill>
                <a:srgbClr val="FF6FCF"/>
              </a:solidFill>
            </a:endParaRPr>
          </a:p>
        </p:txBody>
      </p:sp>
      <p:pic>
        <p:nvPicPr>
          <p:cNvPr id="5" name="Content Placeholder 4" descr="Unknown-30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l="-4579" r="-4579"/>
          <a:stretch>
            <a:fillRect/>
          </a:stretch>
        </p:blipFill>
        <p:spPr/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Doesn’t matter what color your skin is, its matter how your present the speech. </a:t>
            </a:r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66CCFF"/>
                </a:solidFill>
              </a:rPr>
              <a:t>Negligible</a:t>
            </a:r>
            <a:endParaRPr lang="en-US" dirty="0">
              <a:solidFill>
                <a:srgbClr val="66CCFF"/>
              </a:solidFill>
            </a:endParaRPr>
          </a:p>
        </p:txBody>
      </p:sp>
      <p:pic>
        <p:nvPicPr>
          <p:cNvPr id="5" name="Content Placeholder 4" descr="Unknown-31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12077" b="-12077"/>
          <a:stretch>
            <a:fillRect/>
          </a:stretch>
        </p:blipFill>
        <p:spPr/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There so small that we seem to step on them without even noticing it.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Clandestine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6" name="Content Placeholder 5" descr="Unknown-2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l="-1909" r="-1909"/>
          <a:stretch>
            <a:fillRect/>
          </a:stretch>
        </p:blipFill>
        <p:spPr/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- Usually what happen in in an illegal secret.</a:t>
            </a:r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Content Placeholder 4" descr="Unknown-32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20184" b="-20184"/>
          <a:stretch>
            <a:fillRect/>
          </a:stretch>
        </p:blipFill>
        <p:spPr/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Dealing with the surface area and the nervous system. </a:t>
            </a:r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Petty 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5" name="Content Placeholder 4" descr="Unknown-33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34051" b="-34051"/>
          <a:stretch>
            <a:fillRect/>
          </a:stretch>
        </p:blipFill>
        <p:spPr/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Two  little girls fighting over a cookie.</a:t>
            </a:r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Superficial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Trifling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No need to argue about a dead bird , its not like </a:t>
            </a:r>
            <a:r>
              <a:rPr lang="en-US" dirty="0" err="1" smtClean="0"/>
              <a:t>u</a:t>
            </a:r>
            <a:r>
              <a:rPr lang="en-US" dirty="0" smtClean="0"/>
              <a:t> can bring it back.</a:t>
            </a:r>
            <a:endParaRPr lang="en-US" dirty="0"/>
          </a:p>
        </p:txBody>
      </p:sp>
      <p:pic>
        <p:nvPicPr>
          <p:cNvPr id="7" name="Content Placeholder 6" descr="Unknown-35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6034" b="-6034"/>
          <a:stretch>
            <a:fillRect/>
          </a:stretch>
        </p:blipFill>
        <p:spPr/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Trivial </a:t>
            </a:r>
            <a:endParaRPr lang="en-US" dirty="0"/>
          </a:p>
        </p:txBody>
      </p:sp>
      <p:pic>
        <p:nvPicPr>
          <p:cNvPr id="5" name="Content Placeholder 4" descr="Unknown-36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24712" b="-24712"/>
          <a:stretch>
            <a:fillRect/>
          </a:stretch>
        </p:blipFill>
        <p:spPr/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 No more ice cream now that its melted. </a:t>
            </a:r>
            <a:endParaRPr lang="en-US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4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Acute</a:t>
            </a:r>
          </a:p>
          <a:p>
            <a:r>
              <a:rPr lang="en-US" dirty="0" smtClean="0"/>
              <a:t>Astute </a:t>
            </a:r>
          </a:p>
          <a:p>
            <a:r>
              <a:rPr lang="en-US" dirty="0" smtClean="0"/>
              <a:t>Discerning </a:t>
            </a:r>
          </a:p>
          <a:p>
            <a:r>
              <a:rPr lang="en-US" dirty="0" smtClean="0"/>
              <a:t>Erudite</a:t>
            </a:r>
          </a:p>
          <a:p>
            <a:r>
              <a:rPr lang="en-US" dirty="0" smtClean="0"/>
              <a:t>Incisive</a:t>
            </a:r>
          </a:p>
          <a:p>
            <a:r>
              <a:rPr lang="en-US" dirty="0" smtClean="0"/>
              <a:t>Ingenious</a:t>
            </a:r>
          </a:p>
          <a:p>
            <a:r>
              <a:rPr lang="en-US" dirty="0" smtClean="0"/>
              <a:t>Judicious</a:t>
            </a:r>
          </a:p>
          <a:p>
            <a:r>
              <a:rPr lang="en-US" dirty="0" smtClean="0"/>
              <a:t>Perspicacious</a:t>
            </a:r>
          </a:p>
          <a:p>
            <a:r>
              <a:rPr lang="en-US" dirty="0" smtClean="0"/>
              <a:t>Prudent</a:t>
            </a:r>
          </a:p>
          <a:p>
            <a:r>
              <a:rPr lang="en-US" dirty="0" smtClean="0"/>
              <a:t>Sagacious</a:t>
            </a:r>
          </a:p>
          <a:p>
            <a:r>
              <a:rPr lang="en-US" dirty="0" smtClean="0"/>
              <a:t>Savvy</a:t>
            </a:r>
            <a:endParaRPr lang="en-US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Acute</a:t>
            </a:r>
            <a:endParaRPr lang="en-US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7" name="Content Placeholder 6" descr="Unknown-37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l="-10584" r="-10584"/>
          <a:stretch>
            <a:fillRect/>
          </a:stretch>
        </p:blipFill>
        <p:spPr/>
      </p:pic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Having understanding or showing compassion .</a:t>
            </a:r>
            <a:endParaRPr lang="en-US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400080"/>
                </a:solidFill>
              </a:rPr>
              <a:t>Astute </a:t>
            </a:r>
            <a:endParaRPr lang="en-US" dirty="0">
              <a:solidFill>
                <a:srgbClr val="400080"/>
              </a:solidFill>
            </a:endParaRPr>
          </a:p>
        </p:txBody>
      </p:sp>
      <p:pic>
        <p:nvPicPr>
          <p:cNvPr id="5" name="Content Placeholder 4" descr="Unknown-38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19797" b="-19797"/>
          <a:stretch>
            <a:fillRect/>
          </a:stretch>
        </p:blipFill>
        <p:spPr/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Able to build money over a period of time by interest rates.</a:t>
            </a:r>
            <a:endParaRPr lang="en-US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Discerning </a:t>
            </a:r>
            <a:endParaRPr lang="en-US" dirty="0"/>
          </a:p>
        </p:txBody>
      </p:sp>
      <p:pic>
        <p:nvPicPr>
          <p:cNvPr id="5" name="Content Placeholder 4" descr="Unknown-39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13568" b="-13568"/>
          <a:stretch>
            <a:fillRect/>
          </a:stretch>
        </p:blipFill>
        <p:spPr/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Sharing with is showing good judgment, </a:t>
            </a:r>
            <a:endParaRPr lang="en-US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6FCF"/>
                </a:solidFill>
              </a:rPr>
              <a:t>Erudite</a:t>
            </a:r>
            <a:endParaRPr lang="en-US" dirty="0">
              <a:solidFill>
                <a:srgbClr val="FF6FCF"/>
              </a:solidFill>
            </a:endParaRPr>
          </a:p>
        </p:txBody>
      </p:sp>
      <p:pic>
        <p:nvPicPr>
          <p:cNvPr id="5" name="Content Placeholder 4" descr="Unknown-40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l="-14765" r="-14765"/>
          <a:stretch>
            <a:fillRect/>
          </a:stretch>
        </p:blipFill>
        <p:spPr/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Education is the key to success.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Covert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5" name="Content Placeholder 4" descr="Unknown-4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24712" b="-24712"/>
          <a:stretch>
            <a:fillRect/>
          </a:stretch>
        </p:blipFill>
        <p:spPr/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government keeps our salary convert.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80"/>
                </a:solidFill>
              </a:rPr>
              <a:t>Incisive </a:t>
            </a:r>
            <a:endParaRPr lang="en-US" dirty="0">
              <a:solidFill>
                <a:srgbClr val="FF0080"/>
              </a:solidFill>
            </a:endParaRPr>
          </a:p>
        </p:txBody>
      </p:sp>
      <p:pic>
        <p:nvPicPr>
          <p:cNvPr id="5" name="Content Placeholder 4" descr="Unknown-41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7562" b="-7562"/>
          <a:stretch>
            <a:fillRect/>
          </a:stretch>
        </p:blipFill>
        <p:spPr/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Direct</a:t>
            </a:r>
            <a:endParaRPr lang="en-US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Ingenious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5" name="Content Placeholder 4" descr="Unknown-42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30396" b="-30396"/>
          <a:stretch>
            <a:fillRect/>
          </a:stretch>
        </p:blipFill>
        <p:spPr/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 car that’s runs on energy and new design </a:t>
            </a:r>
            <a:endParaRPr lang="en-US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400080"/>
                </a:solidFill>
              </a:rPr>
              <a:t>Judicious</a:t>
            </a:r>
            <a:endParaRPr lang="en-US" dirty="0">
              <a:solidFill>
                <a:srgbClr val="400080"/>
              </a:solidFill>
            </a:endParaRPr>
          </a:p>
        </p:txBody>
      </p:sp>
      <p:pic>
        <p:nvPicPr>
          <p:cNvPr id="9" name="Content Placeholder 8" descr="Unknown-43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21221" b="-21221"/>
          <a:stretch>
            <a:fillRect/>
          </a:stretch>
        </p:blipFill>
        <p:spPr/>
      </p:pic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Giving a verdict from word of  mouth.</a:t>
            </a:r>
            <a:endParaRPr lang="en-US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66CCFF"/>
                </a:solidFill>
              </a:rPr>
              <a:t>Perspicacious</a:t>
            </a:r>
            <a:endParaRPr lang="en-US" dirty="0">
              <a:solidFill>
                <a:srgbClr val="66CCFF"/>
              </a:solidFill>
            </a:endParaRPr>
          </a:p>
        </p:txBody>
      </p:sp>
      <p:pic>
        <p:nvPicPr>
          <p:cNvPr id="5" name="Content Placeholder 4" descr="Unknown-44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982" b="-982"/>
          <a:stretch>
            <a:fillRect/>
          </a:stretch>
        </p:blipFill>
        <p:spPr/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Having a clear mental understanding of the math problem. </a:t>
            </a:r>
            <a:endParaRPr lang="en-US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Prudent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5" name="Content Placeholder 4" descr="Unknown-45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5582" b="-5582"/>
          <a:stretch>
            <a:fillRect/>
          </a:stretch>
        </p:blipFill>
        <p:spPr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Be prudent due to the laptop get’s very hot after a while. </a:t>
            </a:r>
            <a:endParaRPr lang="en-US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Sagacious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5" name="Content Placeholder 4" descr="Unknown-46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6807" b="-6807"/>
          <a:stretch>
            <a:fillRect/>
          </a:stretch>
        </p:blipFill>
        <p:spPr/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 The wise man always is sagacious about people and their vibe.</a:t>
            </a:r>
            <a:endParaRPr lang="en-US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Savvy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" name="Content Placeholder 4" descr="Unknown-47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67354" b="-67354"/>
          <a:stretch>
            <a:fillRect/>
          </a:stretch>
        </p:blipFill>
        <p:spPr/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Common sense </a:t>
            </a:r>
            <a:endParaRPr lang="en-US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</a:t>
            </a:r>
            <a:r>
              <a:rPr lang="en-US" dirty="0"/>
              <a:t>5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Arid </a:t>
            </a:r>
          </a:p>
          <a:p>
            <a:r>
              <a:rPr lang="en-US" dirty="0" smtClean="0"/>
              <a:t>Aesthetic</a:t>
            </a:r>
          </a:p>
          <a:p>
            <a:r>
              <a:rPr lang="en-US" dirty="0" smtClean="0"/>
              <a:t>Ascetic</a:t>
            </a:r>
          </a:p>
          <a:p>
            <a:r>
              <a:rPr lang="en-US" dirty="0" smtClean="0"/>
              <a:t>Atheistic</a:t>
            </a:r>
          </a:p>
          <a:p>
            <a:r>
              <a:rPr lang="en-US" dirty="0" smtClean="0"/>
              <a:t>Ambiguous</a:t>
            </a:r>
          </a:p>
          <a:p>
            <a:r>
              <a:rPr lang="en-US" dirty="0" smtClean="0"/>
              <a:t>Ambivalent</a:t>
            </a:r>
          </a:p>
          <a:p>
            <a:r>
              <a:rPr lang="en-US" dirty="0" smtClean="0"/>
              <a:t>Convalesce</a:t>
            </a:r>
          </a:p>
          <a:p>
            <a:r>
              <a:rPr lang="en-US" dirty="0" smtClean="0"/>
              <a:t>Delusion</a:t>
            </a:r>
          </a:p>
          <a:p>
            <a:r>
              <a:rPr lang="en-US" dirty="0" smtClean="0"/>
              <a:t>Allusion</a:t>
            </a:r>
          </a:p>
          <a:p>
            <a:r>
              <a:rPr lang="en-US" dirty="0" smtClean="0"/>
              <a:t>Illusion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80"/>
                </a:solidFill>
              </a:rPr>
              <a:t>Arid</a:t>
            </a:r>
            <a:endParaRPr lang="en-US" dirty="0">
              <a:solidFill>
                <a:srgbClr val="FF0080"/>
              </a:solidFill>
            </a:endParaRPr>
          </a:p>
        </p:txBody>
      </p:sp>
      <p:pic>
        <p:nvPicPr>
          <p:cNvPr id="7" name="Content Placeholder 6" descr="Unknown-48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24381" b="-24381"/>
          <a:stretch>
            <a:fillRect/>
          </a:stretch>
        </p:blipFill>
        <p:spPr/>
      </p:pic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Dry</a:t>
            </a:r>
            <a:endParaRPr lang="en-US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8000"/>
                </a:solidFill>
              </a:rPr>
              <a:t>Aesthetic</a:t>
            </a:r>
            <a:endParaRPr lang="en-US" dirty="0">
              <a:solidFill>
                <a:srgbClr val="008000"/>
              </a:solidFill>
            </a:endParaRPr>
          </a:p>
        </p:txBody>
      </p:sp>
      <p:pic>
        <p:nvPicPr>
          <p:cNvPr id="5" name="Content Placeholder 4" descr="Unknown-49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20042" b="-20042"/>
          <a:stretch>
            <a:fillRect/>
          </a:stretch>
        </p:blipFill>
        <p:spPr/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Concerned with bringing the the color of her eyes out with the purple eye shadow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Furtive 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5" name="Content Placeholder 4" descr="Unknown-12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7933" b="-7933"/>
          <a:stretch>
            <a:fillRect/>
          </a:stretch>
        </p:blipFill>
        <p:spPr/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Marked by quite and caution. </a:t>
            </a:r>
            <a:endParaRPr lang="en-US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800080"/>
                </a:solidFill>
              </a:rPr>
              <a:t>Ascetic</a:t>
            </a:r>
            <a:endParaRPr lang="en-US" dirty="0">
              <a:solidFill>
                <a:srgbClr val="800080"/>
              </a:solidFill>
            </a:endParaRPr>
          </a:p>
        </p:txBody>
      </p:sp>
      <p:pic>
        <p:nvPicPr>
          <p:cNvPr id="5" name="Content Placeholder 4" descr="Unknown-50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37553" b="-37553"/>
          <a:stretch>
            <a:fillRect/>
          </a:stretch>
        </p:blipFill>
        <p:spPr/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Fully dedicated </a:t>
            </a:r>
            <a:endParaRPr lang="en-US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80"/>
                </a:solidFill>
              </a:rPr>
              <a:t>Atheistic</a:t>
            </a:r>
            <a:endParaRPr lang="en-US" dirty="0">
              <a:solidFill>
                <a:srgbClr val="000080"/>
              </a:solidFill>
            </a:endParaRPr>
          </a:p>
        </p:txBody>
      </p:sp>
      <p:pic>
        <p:nvPicPr>
          <p:cNvPr id="5" name="Content Placeholder 4" descr="Unknown-51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20458" b="-20458"/>
          <a:stretch>
            <a:fillRect/>
          </a:stretch>
        </p:blipFill>
        <p:spPr/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Having relation before marriage </a:t>
            </a:r>
            <a:endParaRPr lang="en-US" dirty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800080"/>
                </a:solidFill>
              </a:rPr>
              <a:t>Ambiguous</a:t>
            </a:r>
            <a:endParaRPr lang="en-US" dirty="0">
              <a:solidFill>
                <a:srgbClr val="800080"/>
              </a:solidFill>
            </a:endParaRPr>
          </a:p>
        </p:txBody>
      </p:sp>
      <p:pic>
        <p:nvPicPr>
          <p:cNvPr id="5" name="Content Placeholder 4" descr="Unknown-52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3737" b="-3737"/>
          <a:stretch>
            <a:fillRect/>
          </a:stretch>
        </p:blipFill>
        <p:spPr/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80"/>
                </a:solidFill>
              </a:rPr>
              <a:t>Ambivalent</a:t>
            </a:r>
            <a:endParaRPr lang="en-US" dirty="0">
              <a:solidFill>
                <a:srgbClr val="000080"/>
              </a:solidFill>
            </a:endParaRPr>
          </a:p>
        </p:txBody>
      </p:sp>
      <p:pic>
        <p:nvPicPr>
          <p:cNvPr id="5" name="Content Placeholder 4" descr="Unknown-17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6034" b="-6034"/>
          <a:stretch>
            <a:fillRect/>
          </a:stretch>
        </p:blipFill>
        <p:spPr/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Mixed Feelings </a:t>
            </a:r>
            <a:endParaRPr lang="en-US" dirty="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6FCF"/>
                </a:solidFill>
              </a:rPr>
              <a:t>Coalesce</a:t>
            </a:r>
            <a:endParaRPr lang="en-US" dirty="0">
              <a:solidFill>
                <a:srgbClr val="FF6FCF"/>
              </a:solidFill>
            </a:endParaRPr>
          </a:p>
        </p:txBody>
      </p:sp>
      <p:pic>
        <p:nvPicPr>
          <p:cNvPr id="5" name="Content Placeholder 4" descr="Unknown-18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28201" b="-28201"/>
          <a:stretch>
            <a:fillRect/>
          </a:stretch>
        </p:blipFill>
        <p:spPr/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All different color play </a:t>
            </a:r>
            <a:r>
              <a:rPr lang="en-US" dirty="0" err="1" smtClean="0"/>
              <a:t>doh’s</a:t>
            </a:r>
            <a:r>
              <a:rPr lang="en-US" dirty="0" smtClean="0"/>
              <a:t> came together to form a shoe. </a:t>
            </a:r>
            <a:endParaRPr lang="en-US" dirty="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66CCFF"/>
                </a:solidFill>
              </a:rPr>
              <a:t>Convalesce</a:t>
            </a:r>
            <a:endParaRPr lang="en-US" dirty="0">
              <a:solidFill>
                <a:srgbClr val="66CCFF"/>
              </a:solidFill>
            </a:endParaRPr>
          </a:p>
        </p:txBody>
      </p:sp>
      <p:pic>
        <p:nvPicPr>
          <p:cNvPr id="5" name="Content Placeholder 4" descr="Unknown-19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l="-12192" r="-12192"/>
          <a:stretch>
            <a:fillRect/>
          </a:stretch>
        </p:blipFill>
        <p:spPr/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Recovering one’s health and strength.</a:t>
            </a:r>
            <a:endParaRPr lang="en-US" dirty="0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80"/>
                </a:solidFill>
              </a:rPr>
              <a:t>Delusion</a:t>
            </a:r>
            <a:endParaRPr lang="en-US" dirty="0">
              <a:solidFill>
                <a:srgbClr val="000080"/>
              </a:solidFill>
            </a:endParaRPr>
          </a:p>
        </p:txBody>
      </p:sp>
      <p:pic>
        <p:nvPicPr>
          <p:cNvPr id="5" name="Content Placeholder 4" descr="Unknown-20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24886" b="-24886"/>
          <a:stretch>
            <a:fillRect/>
          </a:stretch>
        </p:blipFill>
        <p:spPr/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Imagining that there is  ghost under the bed. Even though ghost are not real.</a:t>
            </a:r>
            <a:endParaRPr lang="en-US" dirty="0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Allusion </a:t>
            </a:r>
            <a:endParaRPr lang="en-US" dirty="0"/>
          </a:p>
        </p:txBody>
      </p:sp>
      <p:pic>
        <p:nvPicPr>
          <p:cNvPr id="5" name="Content Placeholder 4" descr="Unknown-21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24530" b="-24530"/>
          <a:stretch>
            <a:fillRect/>
          </a:stretch>
        </p:blipFill>
        <p:spPr/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An expression designed to call something to mind without mentioning it explicitly. </a:t>
            </a:r>
            <a:endParaRPr lang="en-US" dirty="0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6FCF"/>
                </a:solidFill>
              </a:rPr>
              <a:t>Illusion </a:t>
            </a:r>
            <a:endParaRPr lang="en-US" dirty="0">
              <a:solidFill>
                <a:srgbClr val="FF6FCF"/>
              </a:solidFill>
            </a:endParaRPr>
          </a:p>
        </p:txBody>
      </p:sp>
      <p:pic>
        <p:nvPicPr>
          <p:cNvPr id="5" name="Content Placeholder 4" descr="Unknown-22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84481" b="-84481"/>
          <a:stretch>
            <a:fillRect/>
          </a:stretch>
        </p:blipFill>
        <p:spPr/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False idea or belief.</a:t>
            </a:r>
            <a:endParaRPr lang="en-US" dirty="0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6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Imprudent</a:t>
            </a:r>
          </a:p>
          <a:p>
            <a:r>
              <a:rPr lang="en-US" dirty="0" smtClean="0"/>
              <a:t>Impudent</a:t>
            </a:r>
          </a:p>
          <a:p>
            <a:r>
              <a:rPr lang="en-US" dirty="0" smtClean="0"/>
              <a:t>Indigenous</a:t>
            </a:r>
          </a:p>
          <a:p>
            <a:r>
              <a:rPr lang="en-US" dirty="0" smtClean="0"/>
              <a:t>Indigent</a:t>
            </a:r>
          </a:p>
          <a:p>
            <a:r>
              <a:rPr lang="en-US" dirty="0" smtClean="0"/>
              <a:t>Indignant</a:t>
            </a:r>
          </a:p>
          <a:p>
            <a:r>
              <a:rPr lang="en-US" dirty="0" smtClean="0"/>
              <a:t>Intimate</a:t>
            </a:r>
          </a:p>
          <a:p>
            <a:r>
              <a:rPr lang="en-US" dirty="0" smtClean="0"/>
              <a:t>Intimidate</a:t>
            </a:r>
          </a:p>
          <a:p>
            <a:r>
              <a:rPr lang="en-US" dirty="0" smtClean="0"/>
              <a:t>Obscure</a:t>
            </a:r>
          </a:p>
          <a:p>
            <a:r>
              <a:rPr lang="en-US" dirty="0" smtClean="0"/>
              <a:t>Obtuse</a:t>
            </a:r>
          </a:p>
          <a:p>
            <a:r>
              <a:rPr lang="en-US" dirty="0" err="1" smtClean="0"/>
              <a:t>Ponderable</a:t>
            </a:r>
            <a:endParaRPr lang="en-US" dirty="0" smtClean="0"/>
          </a:p>
          <a:p>
            <a:r>
              <a:rPr lang="en-US" dirty="0" smtClean="0"/>
              <a:t>Ponderous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Inconspicuous</a:t>
            </a:r>
            <a:endParaRPr lang="en-US" dirty="0"/>
          </a:p>
        </p:txBody>
      </p:sp>
      <p:pic>
        <p:nvPicPr>
          <p:cNvPr id="5" name="Content Placeholder 4" descr="Unknown-11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l="-10135" r="-10135"/>
          <a:stretch>
            <a:fillRect/>
          </a:stretch>
        </p:blipFill>
        <p:spPr/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Not easily noticed. </a:t>
            </a:r>
            <a:endParaRPr lang="en-US" dirty="0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Imprudent</a:t>
            </a:r>
            <a:endParaRPr lang="en-US" dirty="0"/>
          </a:p>
        </p:txBody>
      </p:sp>
      <p:pic>
        <p:nvPicPr>
          <p:cNvPr id="7" name="Content Placeholder 6" descr="Unknown-23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24530" b="-24530"/>
          <a:stretch>
            <a:fillRect/>
          </a:stretch>
        </p:blipFill>
        <p:spPr/>
      </p:pic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Ignoring the person . 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Sly 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5" name="Content Placeholder 4" descr="Unknown-7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l="-2375" r="-2375"/>
          <a:stretch>
            <a:fillRect/>
          </a:stretch>
        </p:blipFill>
        <p:spPr/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Marked by skill.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Stealthy</a:t>
            </a:r>
            <a:endParaRPr lang="en-US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5" name="Content Placeholder 4" descr="Unknown-8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6952" b="-6952"/>
          <a:stretch>
            <a:fillRect/>
          </a:stretch>
        </p:blipFill>
        <p:spPr/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Only the </a:t>
            </a:r>
            <a:r>
              <a:rPr lang="en-US" dirty="0" err="1" smtClean="0"/>
              <a:t>governement</a:t>
            </a:r>
            <a:r>
              <a:rPr lang="en-US" dirty="0" smtClean="0"/>
              <a:t> knows. 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Surreptitious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" name="Content Placeholder 4" descr="Unknown-9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25054" b="-25054"/>
          <a:stretch>
            <a:fillRect/>
          </a:stretch>
        </p:blipFill>
        <p:spPr/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My secret Sauce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1445</TotalTime>
  <Words>568</Words>
  <Application>Microsoft Macintosh PowerPoint</Application>
  <PresentationFormat>On-screen Show (4:3)</PresentationFormat>
  <Paragraphs>171</Paragraphs>
  <Slides>60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60</vt:i4>
      </vt:variant>
    </vt:vector>
  </HeadingPairs>
  <TitlesOfParts>
    <vt:vector size="61" baseType="lpstr">
      <vt:lpstr>Office Theme</vt:lpstr>
      <vt:lpstr>Vocab.</vt:lpstr>
      <vt:lpstr>Lesson 1 </vt:lpstr>
      <vt:lpstr>Clandestine</vt:lpstr>
      <vt:lpstr>Covert</vt:lpstr>
      <vt:lpstr>Furtive </vt:lpstr>
      <vt:lpstr>Inconspicuous</vt:lpstr>
      <vt:lpstr>Sly </vt:lpstr>
      <vt:lpstr>Stealthy</vt:lpstr>
      <vt:lpstr>Surreptitious</vt:lpstr>
      <vt:lpstr>Unobtrusive</vt:lpstr>
      <vt:lpstr>Lesson 2 </vt:lpstr>
      <vt:lpstr>Adversary</vt:lpstr>
      <vt:lpstr>Advocate</vt:lpstr>
      <vt:lpstr>Artisan</vt:lpstr>
      <vt:lpstr>Ascetic</vt:lpstr>
      <vt:lpstr>Charlatan </vt:lpstr>
      <vt:lpstr>Hedonist</vt:lpstr>
      <vt:lpstr>Orator</vt:lpstr>
      <vt:lpstr>Pariah </vt:lpstr>
      <vt:lpstr>Raconteur</vt:lpstr>
      <vt:lpstr>Skeptic </vt:lpstr>
      <vt:lpstr>Virtuoso</vt:lpstr>
      <vt:lpstr>Lesson 3 </vt:lpstr>
      <vt:lpstr>Extraneous</vt:lpstr>
      <vt:lpstr>Frivolous</vt:lpstr>
      <vt:lpstr>Incidental</vt:lpstr>
      <vt:lpstr>Inconsequential</vt:lpstr>
      <vt:lpstr>Irrelevant</vt:lpstr>
      <vt:lpstr>Negligible</vt:lpstr>
      <vt:lpstr>Slide 30</vt:lpstr>
      <vt:lpstr>Petty </vt:lpstr>
      <vt:lpstr>Superficial</vt:lpstr>
      <vt:lpstr>Trifling </vt:lpstr>
      <vt:lpstr>Trivial </vt:lpstr>
      <vt:lpstr>Lesson 4 </vt:lpstr>
      <vt:lpstr>Acute</vt:lpstr>
      <vt:lpstr>Astute </vt:lpstr>
      <vt:lpstr>Discerning </vt:lpstr>
      <vt:lpstr>Erudite</vt:lpstr>
      <vt:lpstr>Incisive </vt:lpstr>
      <vt:lpstr>Ingenious</vt:lpstr>
      <vt:lpstr>Judicious</vt:lpstr>
      <vt:lpstr>Perspicacious</vt:lpstr>
      <vt:lpstr>Prudent</vt:lpstr>
      <vt:lpstr>Sagacious</vt:lpstr>
      <vt:lpstr>Savvy</vt:lpstr>
      <vt:lpstr>Lesson 5</vt:lpstr>
      <vt:lpstr>Arid</vt:lpstr>
      <vt:lpstr>Aesthetic</vt:lpstr>
      <vt:lpstr>Ascetic</vt:lpstr>
      <vt:lpstr>Atheistic</vt:lpstr>
      <vt:lpstr>Ambiguous</vt:lpstr>
      <vt:lpstr>Ambivalent</vt:lpstr>
      <vt:lpstr>Coalesce</vt:lpstr>
      <vt:lpstr>Convalesce</vt:lpstr>
      <vt:lpstr>Delusion</vt:lpstr>
      <vt:lpstr>Allusion </vt:lpstr>
      <vt:lpstr>Illusion </vt:lpstr>
      <vt:lpstr>Lesson 6</vt:lpstr>
      <vt:lpstr>Imprudent</vt:lpstr>
    </vt:vector>
  </TitlesOfParts>
  <Company>Granville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Vocab.</dc:title>
  <dc:creator>Administrator</dc:creator>
  <cp:lastModifiedBy>Stephanie Suber</cp:lastModifiedBy>
  <cp:revision>5</cp:revision>
  <dcterms:created xsi:type="dcterms:W3CDTF">2011-03-15T16:08:22Z</dcterms:created>
  <dcterms:modified xsi:type="dcterms:W3CDTF">2011-03-15T16:09:05Z</dcterms:modified>
</cp:coreProperties>
</file>